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52" y="6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4C891E-9D82-49A0-BA40-EA876A474922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300502F4-6CEE-476A-8455-AE5D06563431}">
      <dgm:prSet phldrT="[テキスト]" custT="1"/>
      <dgm:spPr/>
      <dgm:t>
        <a:bodyPr/>
        <a:lstStyle/>
        <a:p>
          <a:r>
            <a:rPr kumimoji="1" lang="ja-JP" altLang="en-US" sz="4400" dirty="0"/>
            <a:t>別れ</a:t>
          </a:r>
        </a:p>
      </dgm:t>
    </dgm:pt>
    <dgm:pt modelId="{BE5F6249-6EFE-4157-9D1C-88060B2F57BE}" type="parTrans" cxnId="{4084C7B9-0BD0-4C8F-A1AA-1FE8D93EB105}">
      <dgm:prSet/>
      <dgm:spPr/>
      <dgm:t>
        <a:bodyPr/>
        <a:lstStyle/>
        <a:p>
          <a:endParaRPr kumimoji="1" lang="ja-JP" altLang="en-US"/>
        </a:p>
      </dgm:t>
    </dgm:pt>
    <dgm:pt modelId="{BD2C58E1-A033-4A0B-8801-3FBB025E52A4}" type="sibTrans" cxnId="{4084C7B9-0BD0-4C8F-A1AA-1FE8D93EB105}">
      <dgm:prSet/>
      <dgm:spPr/>
      <dgm:t>
        <a:bodyPr/>
        <a:lstStyle/>
        <a:p>
          <a:endParaRPr kumimoji="1" lang="ja-JP" altLang="en-US"/>
        </a:p>
      </dgm:t>
    </dgm:pt>
    <dgm:pt modelId="{6A50FCF5-E00E-4B78-8091-570F85100DA9}">
      <dgm:prSet phldrT="[テキスト]" custT="1"/>
      <dgm:spPr/>
      <dgm:t>
        <a:bodyPr/>
        <a:lstStyle/>
        <a:p>
          <a:r>
            <a:rPr kumimoji="1" lang="ja-JP" altLang="en-US" sz="2400" dirty="0"/>
            <a:t>コメディー</a:t>
          </a:r>
        </a:p>
      </dgm:t>
    </dgm:pt>
    <dgm:pt modelId="{2AF5B000-239F-4B04-92DB-E28384FF8F0B}" type="parTrans" cxnId="{5A2D744D-24EB-4235-A29A-C72920D66670}">
      <dgm:prSet/>
      <dgm:spPr/>
      <dgm:t>
        <a:bodyPr/>
        <a:lstStyle/>
        <a:p>
          <a:endParaRPr kumimoji="1" lang="ja-JP" altLang="en-US"/>
        </a:p>
      </dgm:t>
    </dgm:pt>
    <dgm:pt modelId="{2096BA30-DA2C-47AB-B728-BCDE2F471FDA}" type="sibTrans" cxnId="{5A2D744D-24EB-4235-A29A-C72920D66670}">
      <dgm:prSet/>
      <dgm:spPr/>
      <dgm:t>
        <a:bodyPr/>
        <a:lstStyle/>
        <a:p>
          <a:endParaRPr kumimoji="1" lang="ja-JP" altLang="en-US"/>
        </a:p>
      </dgm:t>
    </dgm:pt>
    <dgm:pt modelId="{5A789411-91B4-4178-8941-85D057146CD4}">
      <dgm:prSet phldrT="[テキスト]"/>
      <dgm:spPr/>
      <dgm:t>
        <a:bodyPr/>
        <a:lstStyle/>
        <a:p>
          <a:r>
            <a:rPr kumimoji="1" lang="ja-JP" altLang="en-US" dirty="0"/>
            <a:t>驚き</a:t>
          </a:r>
          <a:endParaRPr kumimoji="1" lang="en-US" altLang="ja-JP" dirty="0"/>
        </a:p>
        <a:p>
          <a:r>
            <a:rPr kumimoji="1" lang="ja-JP" altLang="en-US" dirty="0"/>
            <a:t>意外性</a:t>
          </a:r>
        </a:p>
      </dgm:t>
    </dgm:pt>
    <dgm:pt modelId="{0816A0DE-C40C-4997-A33B-1FC2E33D4FED}" type="parTrans" cxnId="{E2761F06-96A7-47DC-93C1-CC12F4DEC6F4}">
      <dgm:prSet/>
      <dgm:spPr/>
      <dgm:t>
        <a:bodyPr/>
        <a:lstStyle/>
        <a:p>
          <a:endParaRPr kumimoji="1" lang="ja-JP" altLang="en-US"/>
        </a:p>
      </dgm:t>
    </dgm:pt>
    <dgm:pt modelId="{134B6BF8-9A51-4B76-9B92-72166EEB94B7}" type="sibTrans" cxnId="{E2761F06-96A7-47DC-93C1-CC12F4DEC6F4}">
      <dgm:prSet/>
      <dgm:spPr/>
      <dgm:t>
        <a:bodyPr/>
        <a:lstStyle/>
        <a:p>
          <a:endParaRPr kumimoji="1" lang="ja-JP" altLang="en-US"/>
        </a:p>
      </dgm:t>
    </dgm:pt>
    <dgm:pt modelId="{E662FF7D-F0E7-4444-BE2F-9A666C40BE72}" type="pres">
      <dgm:prSet presAssocID="{284C891E-9D82-49A0-BA40-EA876A474922}" presName="linearFlow" presStyleCnt="0">
        <dgm:presLayoutVars>
          <dgm:dir/>
          <dgm:resizeHandles val="exact"/>
        </dgm:presLayoutVars>
      </dgm:prSet>
      <dgm:spPr/>
    </dgm:pt>
    <dgm:pt modelId="{5072D86E-28B7-4040-9D79-89D2F5BEBE5D}" type="pres">
      <dgm:prSet presAssocID="{300502F4-6CEE-476A-8455-AE5D06563431}" presName="node" presStyleLbl="node1" presStyleIdx="0" presStyleCnt="3">
        <dgm:presLayoutVars>
          <dgm:bulletEnabled val="1"/>
        </dgm:presLayoutVars>
      </dgm:prSet>
      <dgm:spPr/>
    </dgm:pt>
    <dgm:pt modelId="{9FBC4ECF-0B1E-45EF-9005-B9DC8C62EB5A}" type="pres">
      <dgm:prSet presAssocID="{BD2C58E1-A033-4A0B-8801-3FBB025E52A4}" presName="spacerL" presStyleCnt="0"/>
      <dgm:spPr/>
    </dgm:pt>
    <dgm:pt modelId="{1FE51C85-79B8-4FE8-BC8A-ADF813B761C5}" type="pres">
      <dgm:prSet presAssocID="{BD2C58E1-A033-4A0B-8801-3FBB025E52A4}" presName="sibTrans" presStyleLbl="sibTrans2D1" presStyleIdx="0" presStyleCnt="2"/>
      <dgm:spPr/>
    </dgm:pt>
    <dgm:pt modelId="{32894EA5-45E7-4468-87A0-F72882A62A67}" type="pres">
      <dgm:prSet presAssocID="{BD2C58E1-A033-4A0B-8801-3FBB025E52A4}" presName="spacerR" presStyleCnt="0"/>
      <dgm:spPr/>
    </dgm:pt>
    <dgm:pt modelId="{B630BEBF-A394-4812-A30C-71EDF0301543}" type="pres">
      <dgm:prSet presAssocID="{6A50FCF5-E00E-4B78-8091-570F85100DA9}" presName="node" presStyleLbl="node1" presStyleIdx="1" presStyleCnt="3" custLinFactNeighborX="-4936">
        <dgm:presLayoutVars>
          <dgm:bulletEnabled val="1"/>
        </dgm:presLayoutVars>
      </dgm:prSet>
      <dgm:spPr/>
    </dgm:pt>
    <dgm:pt modelId="{4CC92685-576E-4899-8C07-C810E133C0BA}" type="pres">
      <dgm:prSet presAssocID="{2096BA30-DA2C-47AB-B728-BCDE2F471FDA}" presName="spacerL" presStyleCnt="0"/>
      <dgm:spPr/>
    </dgm:pt>
    <dgm:pt modelId="{FC55CCD2-2F58-4DBE-BF8A-CDFACD148C56}" type="pres">
      <dgm:prSet presAssocID="{2096BA30-DA2C-47AB-B728-BCDE2F471FDA}" presName="sibTrans" presStyleLbl="sibTrans2D1" presStyleIdx="1" presStyleCnt="2"/>
      <dgm:spPr/>
    </dgm:pt>
    <dgm:pt modelId="{76214F4F-AF9B-4504-8404-7E4E481537DA}" type="pres">
      <dgm:prSet presAssocID="{2096BA30-DA2C-47AB-B728-BCDE2F471FDA}" presName="spacerR" presStyleCnt="0"/>
      <dgm:spPr/>
    </dgm:pt>
    <dgm:pt modelId="{D32B6E2E-BF34-4714-8EDE-2F0E52032BF6}" type="pres">
      <dgm:prSet presAssocID="{5A789411-91B4-4178-8941-85D057146CD4}" presName="node" presStyleLbl="node1" presStyleIdx="2" presStyleCnt="3">
        <dgm:presLayoutVars>
          <dgm:bulletEnabled val="1"/>
        </dgm:presLayoutVars>
      </dgm:prSet>
      <dgm:spPr/>
    </dgm:pt>
  </dgm:ptLst>
  <dgm:cxnLst>
    <dgm:cxn modelId="{E2761F06-96A7-47DC-93C1-CC12F4DEC6F4}" srcId="{284C891E-9D82-49A0-BA40-EA876A474922}" destId="{5A789411-91B4-4178-8941-85D057146CD4}" srcOrd="2" destOrd="0" parTransId="{0816A0DE-C40C-4997-A33B-1FC2E33D4FED}" sibTransId="{134B6BF8-9A51-4B76-9B92-72166EEB94B7}"/>
    <dgm:cxn modelId="{2ACB2D28-13B1-4AA5-AA5B-32ADE3534195}" type="presOf" srcId="{BD2C58E1-A033-4A0B-8801-3FBB025E52A4}" destId="{1FE51C85-79B8-4FE8-BC8A-ADF813B761C5}" srcOrd="0" destOrd="0" presId="urn:microsoft.com/office/officeart/2005/8/layout/equation1"/>
    <dgm:cxn modelId="{0F91CF4C-CFB9-46C5-9CAE-591825833B1B}" type="presOf" srcId="{2096BA30-DA2C-47AB-B728-BCDE2F471FDA}" destId="{FC55CCD2-2F58-4DBE-BF8A-CDFACD148C56}" srcOrd="0" destOrd="0" presId="urn:microsoft.com/office/officeart/2005/8/layout/equation1"/>
    <dgm:cxn modelId="{5A2D744D-24EB-4235-A29A-C72920D66670}" srcId="{284C891E-9D82-49A0-BA40-EA876A474922}" destId="{6A50FCF5-E00E-4B78-8091-570F85100DA9}" srcOrd="1" destOrd="0" parTransId="{2AF5B000-239F-4B04-92DB-E28384FF8F0B}" sibTransId="{2096BA30-DA2C-47AB-B728-BCDE2F471FDA}"/>
    <dgm:cxn modelId="{06C0D68E-A625-414E-A7D6-95C362218E0C}" type="presOf" srcId="{5A789411-91B4-4178-8941-85D057146CD4}" destId="{D32B6E2E-BF34-4714-8EDE-2F0E52032BF6}" srcOrd="0" destOrd="0" presId="urn:microsoft.com/office/officeart/2005/8/layout/equation1"/>
    <dgm:cxn modelId="{5984A0A2-3FC9-47E1-9656-E9B7BD17248B}" type="presOf" srcId="{6A50FCF5-E00E-4B78-8091-570F85100DA9}" destId="{B630BEBF-A394-4812-A30C-71EDF0301543}" srcOrd="0" destOrd="0" presId="urn:microsoft.com/office/officeart/2005/8/layout/equation1"/>
    <dgm:cxn modelId="{4084C7B9-0BD0-4C8F-A1AA-1FE8D93EB105}" srcId="{284C891E-9D82-49A0-BA40-EA876A474922}" destId="{300502F4-6CEE-476A-8455-AE5D06563431}" srcOrd="0" destOrd="0" parTransId="{BE5F6249-6EFE-4157-9D1C-88060B2F57BE}" sibTransId="{BD2C58E1-A033-4A0B-8801-3FBB025E52A4}"/>
    <dgm:cxn modelId="{40565ABE-3625-474A-8743-1E03C288E83E}" type="presOf" srcId="{300502F4-6CEE-476A-8455-AE5D06563431}" destId="{5072D86E-28B7-4040-9D79-89D2F5BEBE5D}" srcOrd="0" destOrd="0" presId="urn:microsoft.com/office/officeart/2005/8/layout/equation1"/>
    <dgm:cxn modelId="{08F5E2F6-6C48-4F35-97A1-8B6256628965}" type="presOf" srcId="{284C891E-9D82-49A0-BA40-EA876A474922}" destId="{E662FF7D-F0E7-4444-BE2F-9A666C40BE72}" srcOrd="0" destOrd="0" presId="urn:microsoft.com/office/officeart/2005/8/layout/equation1"/>
    <dgm:cxn modelId="{467583C8-81F3-4611-B6CC-FAA3760B8EF3}" type="presParOf" srcId="{E662FF7D-F0E7-4444-BE2F-9A666C40BE72}" destId="{5072D86E-28B7-4040-9D79-89D2F5BEBE5D}" srcOrd="0" destOrd="0" presId="urn:microsoft.com/office/officeart/2005/8/layout/equation1"/>
    <dgm:cxn modelId="{D43A9D72-1154-43B0-9E13-211AD94AA019}" type="presParOf" srcId="{E662FF7D-F0E7-4444-BE2F-9A666C40BE72}" destId="{9FBC4ECF-0B1E-45EF-9005-B9DC8C62EB5A}" srcOrd="1" destOrd="0" presId="urn:microsoft.com/office/officeart/2005/8/layout/equation1"/>
    <dgm:cxn modelId="{0076D83B-7A45-4507-A8B0-92081C09A35A}" type="presParOf" srcId="{E662FF7D-F0E7-4444-BE2F-9A666C40BE72}" destId="{1FE51C85-79B8-4FE8-BC8A-ADF813B761C5}" srcOrd="2" destOrd="0" presId="urn:microsoft.com/office/officeart/2005/8/layout/equation1"/>
    <dgm:cxn modelId="{66A034CB-5661-4BC4-9764-32815C85A314}" type="presParOf" srcId="{E662FF7D-F0E7-4444-BE2F-9A666C40BE72}" destId="{32894EA5-45E7-4468-87A0-F72882A62A67}" srcOrd="3" destOrd="0" presId="urn:microsoft.com/office/officeart/2005/8/layout/equation1"/>
    <dgm:cxn modelId="{6989A33F-F9DF-4944-A96B-E76EB50B025F}" type="presParOf" srcId="{E662FF7D-F0E7-4444-BE2F-9A666C40BE72}" destId="{B630BEBF-A394-4812-A30C-71EDF0301543}" srcOrd="4" destOrd="0" presId="urn:microsoft.com/office/officeart/2005/8/layout/equation1"/>
    <dgm:cxn modelId="{F66D2E21-5B07-4F40-9DF9-70136A32FD65}" type="presParOf" srcId="{E662FF7D-F0E7-4444-BE2F-9A666C40BE72}" destId="{4CC92685-576E-4899-8C07-C810E133C0BA}" srcOrd="5" destOrd="0" presId="urn:microsoft.com/office/officeart/2005/8/layout/equation1"/>
    <dgm:cxn modelId="{62124B65-FF72-4CA5-8322-1F6D4ADAC1C6}" type="presParOf" srcId="{E662FF7D-F0E7-4444-BE2F-9A666C40BE72}" destId="{FC55CCD2-2F58-4DBE-BF8A-CDFACD148C56}" srcOrd="6" destOrd="0" presId="urn:microsoft.com/office/officeart/2005/8/layout/equation1"/>
    <dgm:cxn modelId="{EE46C325-77F8-4AF8-A8B5-D38BA55E6D6E}" type="presParOf" srcId="{E662FF7D-F0E7-4444-BE2F-9A666C40BE72}" destId="{76214F4F-AF9B-4504-8404-7E4E481537DA}" srcOrd="7" destOrd="0" presId="urn:microsoft.com/office/officeart/2005/8/layout/equation1"/>
    <dgm:cxn modelId="{439D8471-F73D-4328-A5D1-D84E39F71450}" type="presParOf" srcId="{E662FF7D-F0E7-4444-BE2F-9A666C40BE72}" destId="{D32B6E2E-BF34-4714-8EDE-2F0E52032BF6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72D86E-28B7-4040-9D79-89D2F5BEBE5D}">
      <dsp:nvSpPr>
        <dsp:cNvPr id="0" name=""/>
        <dsp:cNvSpPr/>
      </dsp:nvSpPr>
      <dsp:spPr>
        <a:xfrm>
          <a:off x="1578" y="590803"/>
          <a:ext cx="2092896" cy="20928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4400" kern="1200" dirty="0"/>
            <a:t>別れ</a:t>
          </a:r>
        </a:p>
      </dsp:txBody>
      <dsp:txXfrm>
        <a:off x="308076" y="897301"/>
        <a:ext cx="1479900" cy="1479900"/>
      </dsp:txXfrm>
    </dsp:sp>
    <dsp:sp modelId="{1FE51C85-79B8-4FE8-BC8A-ADF813B761C5}">
      <dsp:nvSpPr>
        <dsp:cNvPr id="0" name=""/>
        <dsp:cNvSpPr/>
      </dsp:nvSpPr>
      <dsp:spPr>
        <a:xfrm>
          <a:off x="2264418" y="1030311"/>
          <a:ext cx="1213879" cy="1213879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2000" kern="1200"/>
        </a:p>
      </dsp:txBody>
      <dsp:txXfrm>
        <a:off x="2425318" y="1494498"/>
        <a:ext cx="892079" cy="285505"/>
      </dsp:txXfrm>
    </dsp:sp>
    <dsp:sp modelId="{B630BEBF-A394-4812-A30C-71EDF0301543}">
      <dsp:nvSpPr>
        <dsp:cNvPr id="0" name=""/>
        <dsp:cNvSpPr/>
      </dsp:nvSpPr>
      <dsp:spPr>
        <a:xfrm>
          <a:off x="3639852" y="590803"/>
          <a:ext cx="2092896" cy="20928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2400" kern="1200" dirty="0"/>
            <a:t>コメディー</a:t>
          </a:r>
        </a:p>
      </dsp:txBody>
      <dsp:txXfrm>
        <a:off x="3946350" y="897301"/>
        <a:ext cx="1479900" cy="1479900"/>
      </dsp:txXfrm>
    </dsp:sp>
    <dsp:sp modelId="{FC55CCD2-2F58-4DBE-BF8A-CDFACD148C56}">
      <dsp:nvSpPr>
        <dsp:cNvPr id="0" name=""/>
        <dsp:cNvSpPr/>
      </dsp:nvSpPr>
      <dsp:spPr>
        <a:xfrm>
          <a:off x="5911080" y="1030311"/>
          <a:ext cx="1213879" cy="1213879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5100" kern="1200"/>
        </a:p>
      </dsp:txBody>
      <dsp:txXfrm>
        <a:off x="6071980" y="1280370"/>
        <a:ext cx="892079" cy="713761"/>
      </dsp:txXfrm>
    </dsp:sp>
    <dsp:sp modelId="{D32B6E2E-BF34-4714-8EDE-2F0E52032BF6}">
      <dsp:nvSpPr>
        <dsp:cNvPr id="0" name=""/>
        <dsp:cNvSpPr/>
      </dsp:nvSpPr>
      <dsp:spPr>
        <a:xfrm>
          <a:off x="7294903" y="590803"/>
          <a:ext cx="2092896" cy="20928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600" kern="1200" dirty="0"/>
            <a:t>驚き</a:t>
          </a:r>
          <a:endParaRPr kumimoji="1" lang="en-US" altLang="ja-JP" sz="3600" kern="1200" dirty="0"/>
        </a:p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600" kern="1200" dirty="0"/>
            <a:t>意外性</a:t>
          </a:r>
        </a:p>
      </dsp:txBody>
      <dsp:txXfrm>
        <a:off x="7601401" y="897301"/>
        <a:ext cx="1479900" cy="14799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png>
</file>

<file path=ppt/media/image4.jpg>
</file>

<file path=ppt/media/image5.jpg>
</file>

<file path=ppt/media/image6.jpg>
</file>

<file path=ppt/media/image7.g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73A6C3-E8BE-4736-8BF6-9D4ABC91748B}" type="datetimeFigureOut">
              <a:rPr kumimoji="1" lang="ja-JP" altLang="en-US" smtClean="0"/>
              <a:t>2017/5/23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CE54A1-58DA-4ED6-A513-01E3DF8DEF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1375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CE54A1-58DA-4ED6-A513-01E3DF8DEFA3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6822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629025" y="1419225"/>
            <a:ext cx="7531100" cy="2823631"/>
          </a:xfrm>
        </p:spPr>
        <p:txBody>
          <a:bodyPr/>
          <a:lstStyle/>
          <a:p>
            <a:r>
              <a:rPr kumimoji="1" lang="ja-JP" altLang="en-US" dirty="0"/>
              <a:t>動画制作</a:t>
            </a:r>
            <a:r>
              <a:rPr kumimoji="1" lang="en-US" altLang="ja-JP" dirty="0"/>
              <a:t>2017</a:t>
            </a:r>
            <a:r>
              <a:rPr kumimoji="1" lang="ja-JP" altLang="en-US" dirty="0"/>
              <a:t>前半</a:t>
            </a:r>
            <a:br>
              <a:rPr kumimoji="1" lang="en-US" altLang="ja-JP" dirty="0"/>
            </a:br>
            <a:r>
              <a:rPr kumimoji="1" lang="en-US" altLang="ja-JP" dirty="0"/>
              <a:t>7</a:t>
            </a:r>
            <a:r>
              <a:rPr kumimoji="1" lang="ja-JP" altLang="en-US" dirty="0"/>
              <a:t>班作品発表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16FI029</a:t>
            </a:r>
            <a:r>
              <a:rPr kumimoji="1" lang="ja-JP" altLang="en-US" dirty="0"/>
              <a:t>　奥西慶太</a:t>
            </a:r>
            <a:endParaRPr kumimoji="1" lang="en-US" altLang="ja-JP" dirty="0"/>
          </a:p>
          <a:p>
            <a:r>
              <a:rPr lang="en-US" altLang="ja-JP" dirty="0"/>
              <a:t>16FI030</a:t>
            </a:r>
            <a:r>
              <a:rPr lang="ja-JP" altLang="en-US" dirty="0"/>
              <a:t>　音部拓海</a:t>
            </a:r>
            <a:endParaRPr lang="en-US" altLang="ja-JP" dirty="0"/>
          </a:p>
          <a:p>
            <a:r>
              <a:rPr kumimoji="1" lang="en-US" altLang="ja-JP" dirty="0"/>
              <a:t>16FI033</a:t>
            </a:r>
            <a:r>
              <a:rPr lang="ja-JP" altLang="en-US" dirty="0"/>
              <a:t>　　 金子梓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5059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・セリフが一言も入っていない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85801" y="2065867"/>
            <a:ext cx="5248274" cy="3649133"/>
          </a:xfrm>
        </p:spPr>
        <p:txBody>
          <a:bodyPr>
            <a:normAutofit/>
          </a:bodyPr>
          <a:lstStyle/>
          <a:p>
            <a:r>
              <a:rPr kumimoji="1" lang="ja-JP" altLang="en-US" sz="2800" dirty="0"/>
              <a:t>すべてのシーンで無声を統一</a:t>
            </a:r>
            <a:endParaRPr kumimoji="1" lang="en-US" altLang="ja-JP" sz="2800" dirty="0"/>
          </a:p>
          <a:p>
            <a:r>
              <a:rPr lang="en-US" altLang="ja-JP" sz="2800" dirty="0"/>
              <a:t>BGM</a:t>
            </a:r>
            <a:r>
              <a:rPr lang="ja-JP" altLang="en-US" sz="2800" dirty="0"/>
              <a:t>に重点を置いた。</a:t>
            </a:r>
            <a:endParaRPr lang="en-US" altLang="ja-JP" sz="2800" dirty="0"/>
          </a:p>
          <a:p>
            <a:r>
              <a:rPr kumimoji="1" lang="ja-JP" altLang="en-US" sz="2800" dirty="0"/>
              <a:t>無声だと伝わらないところを映像で補完</a:t>
            </a: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075" y="2272507"/>
            <a:ext cx="5518078" cy="3235853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9683751" y="6096000"/>
            <a:ext cx="226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編集</a:t>
            </a:r>
            <a:r>
              <a:rPr kumimoji="1" lang="en-US" altLang="ja-JP" dirty="0"/>
              <a:t>:</a:t>
            </a:r>
            <a:r>
              <a:rPr kumimoji="1" lang="ja-JP" altLang="en-US" dirty="0"/>
              <a:t>音部拓海</a:t>
            </a:r>
          </a:p>
        </p:txBody>
      </p:sp>
    </p:spTree>
    <p:extLst>
      <p:ext uri="{BB962C8B-B14F-4D97-AF65-F5344CB8AC3E}">
        <p14:creationId xmlns:p14="http://schemas.microsoft.com/office/powerpoint/2010/main" val="409632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・作品アピール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84250" y="1746250"/>
            <a:ext cx="7569200" cy="1671638"/>
          </a:xfrm>
        </p:spPr>
        <p:txBody>
          <a:bodyPr>
            <a:normAutofit/>
          </a:bodyPr>
          <a:lstStyle/>
          <a:p>
            <a:r>
              <a:rPr lang="ja-JP" altLang="en-US" sz="2000" dirty="0"/>
              <a:t>壮大で映像にマッチした</a:t>
            </a:r>
            <a:r>
              <a:rPr lang="en-US" altLang="ja-JP" sz="2000" dirty="0"/>
              <a:t>BGM</a:t>
            </a:r>
          </a:p>
          <a:p>
            <a:r>
              <a:rPr kumimoji="1" lang="ja-JP" altLang="en-US" sz="2000" dirty="0"/>
              <a:t>奥西が女装しました！！（本人談）</a:t>
            </a:r>
            <a:endParaRPr kumimoji="1" lang="en-US" altLang="ja-JP" sz="2000" dirty="0"/>
          </a:p>
          <a:p>
            <a:r>
              <a:rPr lang="ja-JP" altLang="en-US" sz="2000" dirty="0"/>
              <a:t>細かい部分の映像演出</a:t>
            </a:r>
            <a:endParaRPr kumimoji="1" lang="ja-JP" altLang="en-US" sz="2000" dirty="0"/>
          </a:p>
        </p:txBody>
      </p:sp>
      <p:sp>
        <p:nvSpPr>
          <p:cNvPr id="5" name="タイトル 1"/>
          <p:cNvSpPr txBox="1">
            <a:spLocks/>
          </p:cNvSpPr>
          <p:nvPr/>
        </p:nvSpPr>
        <p:spPr>
          <a:xfrm>
            <a:off x="685801" y="294322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kumimoji="1"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 kumimoji="1">
                <a:solidFill>
                  <a:schemeClr val="tx2"/>
                </a:solidFill>
              </a:defRPr>
            </a:lvl2pPr>
            <a:lvl3pPr eaLnBrk="1" hangingPunct="1">
              <a:defRPr kumimoji="1">
                <a:solidFill>
                  <a:schemeClr val="tx2"/>
                </a:solidFill>
              </a:defRPr>
            </a:lvl3pPr>
            <a:lvl4pPr eaLnBrk="1" hangingPunct="1">
              <a:defRPr kumimoji="1">
                <a:solidFill>
                  <a:schemeClr val="tx2"/>
                </a:solidFill>
              </a:defRPr>
            </a:lvl4pPr>
            <a:lvl5pPr eaLnBrk="1" hangingPunct="1">
              <a:defRPr kumimoji="1">
                <a:solidFill>
                  <a:schemeClr val="tx2"/>
                </a:solidFill>
              </a:defRPr>
            </a:lvl5pPr>
            <a:lvl6pPr eaLnBrk="1" hangingPunct="1">
              <a:defRPr kumimoji="1">
                <a:solidFill>
                  <a:schemeClr val="tx2"/>
                </a:solidFill>
              </a:defRPr>
            </a:lvl6pPr>
            <a:lvl7pPr eaLnBrk="1" hangingPunct="1">
              <a:defRPr kumimoji="1">
                <a:solidFill>
                  <a:schemeClr val="tx2"/>
                </a:solidFill>
              </a:defRPr>
            </a:lvl7pPr>
            <a:lvl8pPr eaLnBrk="1" hangingPunct="1">
              <a:defRPr kumimoji="1">
                <a:solidFill>
                  <a:schemeClr val="tx2"/>
                </a:solidFill>
              </a:defRPr>
            </a:lvl8pPr>
            <a:lvl9pPr eaLnBrk="1" hangingPunct="1">
              <a:defRPr kumimoji="1">
                <a:solidFill>
                  <a:schemeClr val="tx2"/>
                </a:solidFill>
              </a:defRPr>
            </a:lvl9pPr>
          </a:lstStyle>
          <a:p>
            <a:r>
              <a:rPr lang="ja-JP" altLang="en-US" dirty="0"/>
              <a:t>・みどころまとめ</a:t>
            </a: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984250" y="4171421"/>
            <a:ext cx="9534524" cy="1715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000" dirty="0"/>
              <a:t>手書き風タイトルテキスト</a:t>
            </a:r>
            <a:endParaRPr lang="en-US" altLang="ja-JP" sz="2000" dirty="0"/>
          </a:p>
          <a:p>
            <a:r>
              <a:rPr lang="ja-JP" altLang="en-US" sz="2000" dirty="0"/>
              <a:t>瞬間移動する主人公</a:t>
            </a:r>
            <a:endParaRPr lang="en-US" altLang="ja-JP" sz="2000" dirty="0"/>
          </a:p>
          <a:p>
            <a:r>
              <a:rPr lang="ja-JP" altLang="en-US" sz="2000" dirty="0"/>
              <a:t>踊りの</a:t>
            </a:r>
            <a:r>
              <a:rPr lang="en-US" altLang="ja-JP" sz="2000" dirty="0"/>
              <a:t>3</a:t>
            </a:r>
            <a:r>
              <a:rPr lang="ja-JP" altLang="en-US" sz="2000" dirty="0"/>
              <a:t>段階ズーム</a:t>
            </a:r>
            <a:endParaRPr lang="en-US" altLang="ja-JP" sz="2000" dirty="0"/>
          </a:p>
          <a:p>
            <a:endParaRPr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187" y="228357"/>
            <a:ext cx="3938587" cy="637906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吹き出し: 角を丸めた四角形 8"/>
          <p:cNvSpPr/>
          <p:nvPr/>
        </p:nvSpPr>
        <p:spPr>
          <a:xfrm>
            <a:off x="9213849" y="2283323"/>
            <a:ext cx="1304925" cy="3104356"/>
          </a:xfrm>
          <a:prstGeom prst="wedgeRoundRectCallout">
            <a:avLst>
              <a:gd name="adj1" fmla="val -77038"/>
              <a:gd name="adj2" fmla="val 4509"/>
              <a:gd name="adj3" fmla="val 16667"/>
            </a:avLst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9560004" y="2494534"/>
            <a:ext cx="738664" cy="28011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dirty="0"/>
              <a:t>再上映では是非注目して</a:t>
            </a:r>
            <a:endParaRPr kumimoji="1" lang="en-US" altLang="ja-JP" dirty="0"/>
          </a:p>
          <a:p>
            <a:r>
              <a:rPr kumimoji="1" lang="ja-JP" altLang="en-US" dirty="0"/>
              <a:t>ご覧ください。</a:t>
            </a:r>
          </a:p>
        </p:txBody>
      </p:sp>
    </p:spTree>
    <p:extLst>
      <p:ext uri="{BB962C8B-B14F-4D97-AF65-F5344CB8AC3E}">
        <p14:creationId xmlns:p14="http://schemas.microsoft.com/office/powerpoint/2010/main" val="198241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-FIN-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質疑応答へ</a:t>
            </a:r>
          </a:p>
        </p:txBody>
      </p:sp>
    </p:spTree>
    <p:extLst>
      <p:ext uri="{BB962C8B-B14F-4D97-AF65-F5344CB8AC3E}">
        <p14:creationId xmlns:p14="http://schemas.microsoft.com/office/powerpoint/2010/main" val="2937023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・作品のタイトル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2613731" y="2705725"/>
            <a:ext cx="6964538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ja-JP" altLang="en-US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カミングアウト</a:t>
            </a:r>
            <a:endParaRPr lang="ja-JP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056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・作品のねらい</a:t>
            </a:r>
          </a:p>
        </p:txBody>
      </p:sp>
      <p:graphicFrame>
        <p:nvGraphicFramePr>
          <p:cNvPr id="4" name="コンテンツ プレースホルダー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3729968"/>
              </p:ext>
            </p:extLst>
          </p:nvPr>
        </p:nvGraphicFramePr>
        <p:xfrm>
          <a:off x="685801" y="1337733"/>
          <a:ext cx="9389378" cy="3274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テキスト ボックス 5"/>
          <p:cNvSpPr txBox="1"/>
          <p:nvPr/>
        </p:nvSpPr>
        <p:spPr>
          <a:xfrm>
            <a:off x="1266738" y="4420998"/>
            <a:ext cx="77094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3600" dirty="0"/>
              <a:t>油断大敵</a:t>
            </a:r>
            <a:endParaRPr kumimoji="1" lang="en-US" altLang="ja-JP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3600" dirty="0"/>
              <a:t>気を緩めると危険</a:t>
            </a:r>
            <a:endParaRPr kumimoji="1" lang="en-US" altLang="ja-JP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3600" dirty="0"/>
              <a:t>調子に乗った行動が大きな失敗へ</a:t>
            </a:r>
          </a:p>
        </p:txBody>
      </p:sp>
    </p:spTree>
    <p:extLst>
      <p:ext uri="{BB962C8B-B14F-4D97-AF65-F5344CB8AC3E}">
        <p14:creationId xmlns:p14="http://schemas.microsoft.com/office/powerpoint/2010/main" val="170902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072D86E-28B7-4040-9D79-89D2F5BEBE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5072D86E-28B7-4040-9D79-89D2F5BEBE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5072D86E-28B7-4040-9D79-89D2F5BEBE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FE51C85-79B8-4FE8-BC8A-ADF813B761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graphicEl>
                                              <a:dgm id="{1FE51C85-79B8-4FE8-BC8A-ADF813B761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graphicEl>
                                              <a:dgm id="{1FE51C85-79B8-4FE8-BC8A-ADF813B761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30BEBF-A394-4812-A30C-71EDF03015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graphicEl>
                                              <a:dgm id="{B630BEBF-A394-4812-A30C-71EDF03015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graphicEl>
                                              <a:dgm id="{B630BEBF-A394-4812-A30C-71EDF03015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C55CCD2-2F58-4DBE-BF8A-CDFACD148C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graphicEl>
                                              <a:dgm id="{FC55CCD2-2F58-4DBE-BF8A-CDFACD148C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graphicEl>
                                              <a:dgm id="{FC55CCD2-2F58-4DBE-BF8A-CDFACD148C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32B6E2E-BF34-4714-8EDE-2F0E52032B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graphicEl>
                                              <a:dgm id="{D32B6E2E-BF34-4714-8EDE-2F0E52032B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graphicEl>
                                              <a:dgm id="{D32B6E2E-BF34-4714-8EDE-2F0E52032B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・ストーリー</a:t>
            </a:r>
            <a:endParaRPr kumimoji="1" lang="ja-JP" altLang="en-US" dirty="0"/>
          </a:p>
        </p:txBody>
      </p:sp>
      <p:pic>
        <p:nvPicPr>
          <p:cNvPr id="9" name="コンテンツ プレースホルダー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690" t="13957" r="-607" b="28349"/>
          <a:stretch/>
        </p:blipFill>
        <p:spPr>
          <a:xfrm>
            <a:off x="685801" y="1937857"/>
            <a:ext cx="3103925" cy="315419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3"/>
          <a:srcRect l="-794" t="11631" r="2061" b="17202"/>
          <a:stretch/>
        </p:blipFill>
        <p:spPr>
          <a:xfrm>
            <a:off x="4321377" y="1937857"/>
            <a:ext cx="3281987" cy="315419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図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015" y="1937857"/>
            <a:ext cx="3213862" cy="318172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テキスト ボックス 13"/>
          <p:cNvSpPr txBox="1"/>
          <p:nvPr/>
        </p:nvSpPr>
        <p:spPr>
          <a:xfrm>
            <a:off x="746620" y="5144682"/>
            <a:ext cx="30431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</a:t>
            </a:r>
            <a:r>
              <a:rPr kumimoji="1" lang="ja-JP" altLang="en-US" sz="2400" dirty="0"/>
              <a:t>主人公（奥西慶太）</a:t>
            </a:r>
            <a:endParaRPr kumimoji="1" lang="en-US" altLang="ja-JP" sz="2400" dirty="0"/>
          </a:p>
          <a:p>
            <a:r>
              <a:rPr kumimoji="1" lang="ja-JP" altLang="en-US" dirty="0"/>
              <a:t>エイプリルフールで女装</a:t>
            </a: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229960" y="5144682"/>
            <a:ext cx="30431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</a:t>
            </a:r>
            <a:r>
              <a:rPr kumimoji="1" lang="ja-JP" altLang="en-US" sz="2400" dirty="0"/>
              <a:t>警察官</a:t>
            </a:r>
            <a:r>
              <a:rPr kumimoji="1" lang="en-US" altLang="ja-JP" sz="2400" dirty="0"/>
              <a:t>(</a:t>
            </a:r>
            <a:r>
              <a:rPr kumimoji="1" lang="ja-JP" altLang="en-US" sz="2400" dirty="0"/>
              <a:t>小原和馬</a:t>
            </a:r>
            <a:r>
              <a:rPr kumimoji="1" lang="en-US" altLang="ja-JP" sz="2400" dirty="0"/>
              <a:t>)</a:t>
            </a:r>
          </a:p>
          <a:p>
            <a:r>
              <a:rPr kumimoji="1" lang="ja-JP" altLang="en-US" dirty="0"/>
              <a:t>変質者を見つけて職質</a:t>
            </a: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8220393" y="5092051"/>
            <a:ext cx="31284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</a:t>
            </a:r>
            <a:r>
              <a:rPr kumimoji="1" lang="ja-JP" altLang="en-US" sz="2400" dirty="0"/>
              <a:t>友人</a:t>
            </a:r>
            <a:r>
              <a:rPr kumimoji="1" lang="en-US" altLang="ja-JP" sz="2400" dirty="0"/>
              <a:t>(</a:t>
            </a:r>
            <a:r>
              <a:rPr kumimoji="1" lang="ja-JP" altLang="en-US" sz="2400" dirty="0"/>
              <a:t>音部拓海</a:t>
            </a:r>
            <a:r>
              <a:rPr kumimoji="1" lang="en-US" altLang="ja-JP" sz="2400" dirty="0"/>
              <a:t>)</a:t>
            </a:r>
          </a:p>
          <a:p>
            <a:r>
              <a:rPr kumimoji="1" lang="ja-JP" altLang="en-US" dirty="0"/>
              <a:t>友人に呼びだされて来たが</a:t>
            </a:r>
            <a:r>
              <a:rPr kumimoji="1" lang="en-US" altLang="ja-JP" dirty="0"/>
              <a:t>…?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1283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作品の見どころ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　</a:t>
            </a: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18635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・タイトルテキストの手書き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85801" y="1723355"/>
            <a:ext cx="10131425" cy="685023"/>
          </a:xfrm>
        </p:spPr>
        <p:txBody>
          <a:bodyPr>
            <a:normAutofit/>
          </a:bodyPr>
          <a:lstStyle/>
          <a:p>
            <a:r>
              <a:rPr kumimoji="1" lang="en-US" altLang="ja-JP" sz="2000" dirty="0" err="1"/>
              <a:t>AfterEffect</a:t>
            </a:r>
            <a:r>
              <a:rPr kumimoji="1" lang="ja-JP" altLang="en-US" sz="2000" dirty="0"/>
              <a:t>の使用で動的に</a:t>
            </a: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982353"/>
            <a:ext cx="10830791" cy="1990384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9791700" y="6096000"/>
            <a:ext cx="226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編集</a:t>
            </a:r>
            <a:r>
              <a:rPr kumimoji="1" lang="en-US" altLang="ja-JP" dirty="0"/>
              <a:t>:</a:t>
            </a:r>
            <a:r>
              <a:rPr kumimoji="1" lang="ja-JP" altLang="en-US" dirty="0"/>
              <a:t>音部拓海</a:t>
            </a:r>
          </a:p>
        </p:txBody>
      </p:sp>
    </p:spTree>
    <p:extLst>
      <p:ext uri="{BB962C8B-B14F-4D97-AF65-F5344CB8AC3E}">
        <p14:creationId xmlns:p14="http://schemas.microsoft.com/office/powerpoint/2010/main" val="248152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・</a:t>
            </a:r>
            <a:r>
              <a:rPr kumimoji="1" lang="ja-JP" altLang="en-US" dirty="0"/>
              <a:t>実は最初だけ別人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42875" y="2065866"/>
            <a:ext cx="5905501" cy="26775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3200" dirty="0"/>
              <a:t>最初のイメージが重要</a:t>
            </a:r>
            <a:endParaRPr kumimoji="1" lang="en-US" altLang="ja-JP" sz="3200" dirty="0"/>
          </a:p>
          <a:p>
            <a:pPr marL="0" indent="0" algn="ctr">
              <a:buNone/>
            </a:pPr>
            <a:r>
              <a:rPr lang="ja-JP" altLang="en-US" sz="3200" dirty="0"/>
              <a:t>↓</a:t>
            </a:r>
            <a:br>
              <a:rPr kumimoji="1" lang="en-US" altLang="ja-JP" sz="3200" dirty="0"/>
            </a:br>
            <a:r>
              <a:rPr kumimoji="1" lang="ja-JP" altLang="en-US" sz="3200" dirty="0"/>
              <a:t>体系的に痩せている音部を採用</a:t>
            </a: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/>
          <a:srcRect l="42053" r="13751" b="394"/>
          <a:stretch/>
        </p:blipFill>
        <p:spPr>
          <a:xfrm>
            <a:off x="6553200" y="609600"/>
            <a:ext cx="4391025" cy="5580565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9683751" y="6190165"/>
            <a:ext cx="226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撮影</a:t>
            </a:r>
            <a:r>
              <a:rPr kumimoji="1" lang="en-US" altLang="ja-JP" dirty="0"/>
              <a:t>:</a:t>
            </a:r>
            <a:r>
              <a:rPr kumimoji="1" lang="ja-JP" altLang="en-US" dirty="0"/>
              <a:t>奥西慶太</a:t>
            </a:r>
          </a:p>
        </p:txBody>
      </p:sp>
    </p:spTree>
    <p:extLst>
      <p:ext uri="{BB962C8B-B14F-4D97-AF65-F5344CB8AC3E}">
        <p14:creationId xmlns:p14="http://schemas.microsoft.com/office/powerpoint/2010/main" val="398245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・瞬間移動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85801" y="1694920"/>
            <a:ext cx="5581649" cy="3649133"/>
          </a:xfrm>
        </p:spPr>
        <p:txBody>
          <a:bodyPr>
            <a:normAutofit/>
          </a:bodyPr>
          <a:lstStyle/>
          <a:p>
            <a:r>
              <a:rPr kumimoji="1" lang="ja-JP" altLang="en-US" sz="3200" dirty="0"/>
              <a:t>女装した主人公がベンチ前を</a:t>
            </a:r>
            <a:endParaRPr kumimoji="1"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　</a:t>
            </a:r>
            <a:r>
              <a:rPr kumimoji="1" lang="ja-JP" altLang="en-US" sz="3200" dirty="0"/>
              <a:t>うろつくシーン</a:t>
            </a:r>
            <a:endParaRPr kumimoji="1" lang="en-US" altLang="ja-JP" sz="3200" dirty="0"/>
          </a:p>
          <a:p>
            <a:r>
              <a:rPr lang="ja-JP" altLang="en-US" sz="3200" dirty="0"/>
              <a:t>ディゾルブ</a:t>
            </a:r>
            <a:endParaRPr kumimoji="1" lang="ja-JP" altLang="en-US" sz="32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/>
          <a:srcRect l="36640" t="15279" r="32344" b="18472"/>
          <a:stretch/>
        </p:blipFill>
        <p:spPr>
          <a:xfrm>
            <a:off x="7035800" y="1247775"/>
            <a:ext cx="3781426" cy="4543425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9791700" y="6096000"/>
            <a:ext cx="2266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編集</a:t>
            </a:r>
            <a:r>
              <a:rPr kumimoji="1" lang="en-US" altLang="ja-JP" dirty="0"/>
              <a:t>:</a:t>
            </a:r>
            <a:r>
              <a:rPr kumimoji="1" lang="ja-JP" altLang="en-US" dirty="0"/>
              <a:t>奥西慶太　</a:t>
            </a:r>
            <a:endParaRPr kumimoji="1" lang="en-US" altLang="ja-JP" dirty="0"/>
          </a:p>
          <a:p>
            <a:r>
              <a:rPr kumimoji="1" lang="ja-JP" altLang="en-US" dirty="0"/>
              <a:t>撮影</a:t>
            </a:r>
            <a:r>
              <a:rPr kumimoji="1" lang="en-US" altLang="ja-JP" dirty="0"/>
              <a:t>:</a:t>
            </a:r>
            <a:r>
              <a:rPr kumimoji="1" lang="ja-JP" altLang="en-US" dirty="0"/>
              <a:t>金子梓</a:t>
            </a:r>
          </a:p>
        </p:txBody>
      </p:sp>
    </p:spTree>
    <p:extLst>
      <p:ext uri="{BB962C8B-B14F-4D97-AF65-F5344CB8AC3E}">
        <p14:creationId xmlns:p14="http://schemas.microsoft.com/office/powerpoint/2010/main" val="383866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・踊りの画面遷移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85801" y="1704975"/>
            <a:ext cx="5333999" cy="1076325"/>
          </a:xfrm>
        </p:spPr>
        <p:txBody>
          <a:bodyPr>
            <a:normAutofit/>
          </a:bodyPr>
          <a:lstStyle/>
          <a:p>
            <a:r>
              <a:rPr kumimoji="1" lang="en-US" altLang="ja-JP" sz="2800" dirty="0"/>
              <a:t>3</a:t>
            </a:r>
            <a:r>
              <a:rPr kumimoji="1" lang="ja-JP" altLang="en-US" sz="2800" dirty="0"/>
              <a:t>段階のズーム</a:t>
            </a:r>
            <a:endParaRPr kumimoji="1" lang="en-US" altLang="ja-JP" sz="2800" dirty="0"/>
          </a:p>
          <a:p>
            <a:r>
              <a:rPr lang="ja-JP" altLang="en-US" sz="2800" dirty="0"/>
              <a:t>徐々にばれていく</a:t>
            </a:r>
            <a:endParaRPr kumimoji="1" lang="ja-JP" altLang="en-US" sz="28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/>
          <a:srcRect l="53985" t="20987" r="31796" b="20138"/>
          <a:stretch/>
        </p:blipFill>
        <p:spPr>
          <a:xfrm>
            <a:off x="993776" y="3057525"/>
            <a:ext cx="1435007" cy="3342218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0926" y="3344535"/>
            <a:ext cx="4400682" cy="2472485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 rotWithShape="1">
          <a:blip r:embed="rId4"/>
          <a:srcRect l="16588" r="31396"/>
          <a:stretch/>
        </p:blipFill>
        <p:spPr>
          <a:xfrm>
            <a:off x="8413752" y="2895600"/>
            <a:ext cx="3111499" cy="3365608"/>
          </a:xfrm>
          <a:prstGeom prst="rect">
            <a:avLst/>
          </a:prstGeom>
        </p:spPr>
      </p:pic>
      <p:sp>
        <p:nvSpPr>
          <p:cNvPr id="11" name="テキスト ボックス 10"/>
          <p:cNvSpPr txBox="1"/>
          <p:nvPr/>
        </p:nvSpPr>
        <p:spPr>
          <a:xfrm>
            <a:off x="9925050" y="6399743"/>
            <a:ext cx="226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撮影</a:t>
            </a:r>
            <a:r>
              <a:rPr kumimoji="1" lang="en-US" altLang="ja-JP" dirty="0"/>
              <a:t>:</a:t>
            </a:r>
            <a:r>
              <a:rPr kumimoji="1" lang="ja-JP" altLang="en-US" dirty="0"/>
              <a:t>金子梓</a:t>
            </a:r>
          </a:p>
        </p:txBody>
      </p:sp>
    </p:spTree>
    <p:extLst>
      <p:ext uri="{BB962C8B-B14F-4D97-AF65-F5344CB8AC3E}">
        <p14:creationId xmlns:p14="http://schemas.microsoft.com/office/powerpoint/2010/main" val="1645510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空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TM03457452[[fn=天空]]</Template>
  <TotalTime>347</TotalTime>
  <Words>219</Words>
  <Application>Microsoft Office PowerPoint</Application>
  <PresentationFormat>ワイド画面</PresentationFormat>
  <Paragraphs>58</Paragraphs>
  <Slides>12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ＭＳ Ｐゴシック</vt:lpstr>
      <vt:lpstr>游ゴシック</vt:lpstr>
      <vt:lpstr>Arial</vt:lpstr>
      <vt:lpstr>Calibri</vt:lpstr>
      <vt:lpstr>Calibri Light</vt:lpstr>
      <vt:lpstr>天空</vt:lpstr>
      <vt:lpstr>動画制作2017前半 7班作品発表</vt:lpstr>
      <vt:lpstr>・作品のタイトル</vt:lpstr>
      <vt:lpstr>・作品のねらい</vt:lpstr>
      <vt:lpstr>・ストーリー</vt:lpstr>
      <vt:lpstr>作品の見どころ</vt:lpstr>
      <vt:lpstr>・タイトルテキストの手書き</vt:lpstr>
      <vt:lpstr>・実は最初だけ別人</vt:lpstr>
      <vt:lpstr>・瞬間移動</vt:lpstr>
      <vt:lpstr>・踊りの画面遷移</vt:lpstr>
      <vt:lpstr>・セリフが一言も入っていない</vt:lpstr>
      <vt:lpstr>・作品アピール</vt:lpstr>
      <vt:lpstr>-FIN-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音部拓海</dc:creator>
  <cp:lastModifiedBy>音部拓海</cp:lastModifiedBy>
  <cp:revision>10</cp:revision>
  <dcterms:created xsi:type="dcterms:W3CDTF">2017-05-22T12:45:25Z</dcterms:created>
  <dcterms:modified xsi:type="dcterms:W3CDTF">2017-05-22T18:32:28Z</dcterms:modified>
</cp:coreProperties>
</file>

<file path=docProps/thumbnail.jpeg>
</file>